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6" r:id="rId5"/>
    <p:sldId id="256" r:id="rId6"/>
    <p:sldId id="259" r:id="rId7"/>
    <p:sldId id="257" r:id="rId8"/>
    <p:sldId id="258" r:id="rId9"/>
    <p:sldId id="269" r:id="rId10"/>
    <p:sldId id="26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74" autoAdjust="0"/>
  </p:normalViewPr>
  <p:slideViewPr>
    <p:cSldViewPr snapToGrid="0" showGuides="1">
      <p:cViewPr varScale="1">
        <p:scale>
          <a:sx n="119" d="100"/>
          <a:sy n="119" d="100"/>
        </p:scale>
        <p:origin x="216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26.07.2022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26.07.2022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TravelMore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One stop to start your adventure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6259" y="5096662"/>
            <a:ext cx="4367531" cy="1143717"/>
          </a:xfrm>
        </p:spPr>
        <p:txBody>
          <a:bodyPr/>
          <a:lstStyle/>
          <a:p>
            <a:r>
              <a:rPr lang="en-US" dirty="0"/>
              <a:t>James G, Juwan R, Jamal R, Karamo D</a:t>
            </a:r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Developers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Developer Introduction</a:t>
            </a:r>
            <a:endParaRPr lang="ru-RU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12412" y="2373273"/>
            <a:ext cx="11271651" cy="2549580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and Technologies Used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Cutting edge tools used to build the website with the best user </a:t>
            </a:r>
            <a:r>
              <a:rPr lang="en-US" dirty="0" err="1"/>
              <a:t>experence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92D8-1371-40FE-AB90-C65DFF928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FrontEnd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en-US" dirty="0"/>
              <a:t>Bootstrap</a:t>
            </a:r>
          </a:p>
          <a:p>
            <a:r>
              <a:rPr lang="en-US" dirty="0"/>
              <a:t>CSS</a:t>
            </a:r>
          </a:p>
          <a:p>
            <a:r>
              <a:rPr lang="en-US" dirty="0"/>
              <a:t>Html</a:t>
            </a:r>
          </a:p>
          <a:p>
            <a:r>
              <a:rPr lang="en-US" dirty="0"/>
              <a:t>JavaScript</a:t>
            </a:r>
          </a:p>
          <a:p>
            <a:endParaRPr lang="en-US" dirty="0"/>
          </a:p>
          <a:p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3AB4F18-AE38-4488-9473-A828459DA8A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Backend and Middleware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63B63A5-075F-4429-8F7A-8E50D349717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r>
              <a:rPr lang="en-US" dirty="0"/>
              <a:t>API – Microsoft API</a:t>
            </a:r>
          </a:p>
          <a:p>
            <a:r>
              <a:rPr lang="en-US" dirty="0"/>
              <a:t>RDB – SQL server (Azure host)</a:t>
            </a:r>
          </a:p>
          <a:p>
            <a:r>
              <a:rPr lang="en-US" dirty="0"/>
              <a:t>MVC – Microsoft MVC</a:t>
            </a:r>
          </a:p>
          <a:p>
            <a:r>
              <a:rPr lang="en-US" dirty="0"/>
              <a:t>Language C# (</a:t>
            </a:r>
            <a:r>
              <a:rPr lang="en-US" dirty="0" err="1"/>
              <a:t>.net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TravelMore</a:t>
            </a:r>
            <a:r>
              <a:rPr lang="en-US" dirty="0"/>
              <a:t>?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 good display of Visual and Technical skill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Font awesome, Swiper, bootstrap</a:t>
            </a:r>
          </a:p>
          <a:p>
            <a:r>
              <a:rPr lang="en-US" dirty="0"/>
              <a:t>Excellent user experience</a:t>
            </a:r>
          </a:p>
          <a:p>
            <a:pPr lvl="1"/>
            <a:r>
              <a:rPr lang="en-US" sz="1400" dirty="0"/>
              <a:t>Easy to navigate to different sections, excellent data presentation</a:t>
            </a:r>
            <a:endParaRPr lang="en-US" dirty="0"/>
          </a:p>
          <a:p>
            <a:r>
              <a:rPr lang="en-US" dirty="0"/>
              <a:t> Quick response times</a:t>
            </a:r>
          </a:p>
          <a:p>
            <a:pPr lvl="1"/>
            <a:r>
              <a:rPr lang="en-US" sz="1400" dirty="0"/>
              <a:t>Streamlined features enable quick response times</a:t>
            </a:r>
          </a:p>
          <a:p>
            <a:r>
              <a:rPr lang="en-US" dirty="0"/>
              <a:t>Easily Expandable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Features and Components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Features of our Website, and what each section does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2959768"/>
            <a:ext cx="4548187" cy="2637639"/>
          </a:xfrm>
        </p:spPr>
        <p:txBody>
          <a:bodyPr/>
          <a:lstStyle/>
          <a:p>
            <a:r>
              <a:rPr lang="en-US" dirty="0"/>
              <a:t>Homepage</a:t>
            </a:r>
          </a:p>
          <a:p>
            <a:r>
              <a:rPr lang="en-US" dirty="0"/>
              <a:t>User login/registration</a:t>
            </a:r>
          </a:p>
          <a:p>
            <a:r>
              <a:rPr lang="en-US" dirty="0"/>
              <a:t>User page</a:t>
            </a:r>
          </a:p>
          <a:p>
            <a:r>
              <a:rPr lang="en-US" dirty="0"/>
              <a:t>Hotel booking</a:t>
            </a:r>
          </a:p>
          <a:p>
            <a:r>
              <a:rPr lang="en-US" dirty="0"/>
              <a:t>Flight booking</a:t>
            </a:r>
          </a:p>
          <a:p>
            <a:r>
              <a:rPr lang="en-US" dirty="0"/>
              <a:t>Rental car booking</a:t>
            </a:r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Plans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DC636-DB75-49A5-B764-91FF21804D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4420" y="2231662"/>
            <a:ext cx="4367531" cy="4016737"/>
          </a:xfrm>
        </p:spPr>
        <p:txBody>
          <a:bodyPr/>
          <a:lstStyle/>
          <a:p>
            <a:r>
              <a:rPr lang="en-US" dirty="0"/>
              <a:t>Additional Features</a:t>
            </a:r>
          </a:p>
          <a:p>
            <a:r>
              <a:rPr lang="en-US" dirty="0"/>
              <a:t>Auto Scrolling Swiper</a:t>
            </a:r>
          </a:p>
          <a:p>
            <a:r>
              <a:rPr lang="en-US" dirty="0"/>
              <a:t>More user interaction</a:t>
            </a:r>
          </a:p>
          <a:p>
            <a:r>
              <a:rPr lang="en-US" dirty="0"/>
              <a:t>Bug fixes</a:t>
            </a:r>
          </a:p>
          <a:p>
            <a:r>
              <a:rPr lang="en-US" dirty="0"/>
              <a:t>Algorithm implementation for scalability</a:t>
            </a:r>
          </a:p>
          <a:p>
            <a:endParaRPr lang="en-US" dirty="0"/>
          </a:p>
          <a:p>
            <a:endParaRPr lang="ru-RU" dirty="0"/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199</TotalTime>
  <Words>160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 Gothic</vt:lpstr>
      <vt:lpstr>Office Theme</vt:lpstr>
      <vt:lpstr>TravelMore</vt:lpstr>
      <vt:lpstr>Developers</vt:lpstr>
      <vt:lpstr>Tools and Technologies Used</vt:lpstr>
      <vt:lpstr>Why TravelMore?</vt:lpstr>
      <vt:lpstr>Features and Components</vt:lpstr>
      <vt:lpstr>Future Plans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TravelMore</dc:title>
  <dc:creator>JAMES GUI</dc:creator>
  <cp:lastModifiedBy>JAMES GUI</cp:lastModifiedBy>
  <cp:revision>5</cp:revision>
  <dcterms:created xsi:type="dcterms:W3CDTF">2022-07-26T18:24:39Z</dcterms:created>
  <dcterms:modified xsi:type="dcterms:W3CDTF">2022-07-26T21:43:41Z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